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Average"/>
      <p:regular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Average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media/image10.jpg>
</file>

<file path=ppt/media/image11.jpg>
</file>

<file path=ppt/media/image12.png>
</file>

<file path=ppt/media/image13.png>
</file>

<file path=ppt/media/image2.gif>
</file>

<file path=ppt/media/image3.gif>
</file>

<file path=ppt/media/image4.png>
</file>

<file path=ppt/media/image5.gif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800"/>
              <a:buNone/>
              <a:defRPr sz="4800"/>
            </a:lvl1pPr>
            <a:lvl2pPr lvl="1" algn="ctr">
              <a:spcBef>
                <a:spcPts val="0"/>
              </a:spcBef>
              <a:buSzPts val="4800"/>
              <a:buNone/>
              <a:defRPr sz="4800"/>
            </a:lvl2pPr>
            <a:lvl3pPr lvl="2" algn="ctr">
              <a:spcBef>
                <a:spcPts val="0"/>
              </a:spcBef>
              <a:buSzPts val="4800"/>
              <a:buNone/>
              <a:defRPr sz="4800"/>
            </a:lvl3pPr>
            <a:lvl4pPr lvl="3" algn="ctr">
              <a:spcBef>
                <a:spcPts val="0"/>
              </a:spcBef>
              <a:buSzPts val="4800"/>
              <a:buNone/>
              <a:defRPr sz="4800"/>
            </a:lvl4pPr>
            <a:lvl5pPr lvl="4" algn="ctr">
              <a:spcBef>
                <a:spcPts val="0"/>
              </a:spcBef>
              <a:buSzPts val="4800"/>
              <a:buNone/>
              <a:defRPr sz="4800"/>
            </a:lvl5pPr>
            <a:lvl6pPr lvl="5" algn="ctr">
              <a:spcBef>
                <a:spcPts val="0"/>
              </a:spcBef>
              <a:buSzPts val="4800"/>
              <a:buNone/>
              <a:defRPr sz="4800"/>
            </a:lvl6pPr>
            <a:lvl7pPr lvl="6" algn="ctr">
              <a:spcBef>
                <a:spcPts val="0"/>
              </a:spcBef>
              <a:buSzPts val="4800"/>
              <a:buNone/>
              <a:defRPr sz="4800"/>
            </a:lvl7pPr>
            <a:lvl8pPr lvl="7" algn="ctr">
              <a:spcBef>
                <a:spcPts val="0"/>
              </a:spcBef>
              <a:buSzPts val="4800"/>
              <a:buNone/>
              <a:defRPr sz="4800"/>
            </a:lvl8pPr>
            <a:lvl9pPr lvl="8" algn="ctr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2000"/>
              <a:buNone/>
              <a:defRPr sz="12000"/>
            </a:lvl1pPr>
            <a:lvl2pPr lvl="1" algn="ctr">
              <a:spcBef>
                <a:spcPts val="0"/>
              </a:spcBef>
              <a:buSzPts val="12000"/>
              <a:buNone/>
              <a:defRPr sz="12000"/>
            </a:lvl2pPr>
            <a:lvl3pPr lvl="2" algn="ctr">
              <a:spcBef>
                <a:spcPts val="0"/>
              </a:spcBef>
              <a:buSzPts val="12000"/>
              <a:buNone/>
              <a:defRPr sz="12000"/>
            </a:lvl3pPr>
            <a:lvl4pPr lvl="3" algn="ctr">
              <a:spcBef>
                <a:spcPts val="0"/>
              </a:spcBef>
              <a:buSzPts val="12000"/>
              <a:buNone/>
              <a:defRPr sz="12000"/>
            </a:lvl4pPr>
            <a:lvl5pPr lvl="4" algn="ctr">
              <a:spcBef>
                <a:spcPts val="0"/>
              </a:spcBef>
              <a:buSzPts val="12000"/>
              <a:buNone/>
              <a:defRPr sz="12000"/>
            </a:lvl5pPr>
            <a:lvl6pPr lvl="5" algn="ctr">
              <a:spcBef>
                <a:spcPts val="0"/>
              </a:spcBef>
              <a:buSzPts val="12000"/>
              <a:buNone/>
              <a:defRPr sz="12000"/>
            </a:lvl6pPr>
            <a:lvl7pPr lvl="6" algn="ctr">
              <a:spcBef>
                <a:spcPts val="0"/>
              </a:spcBef>
              <a:buSzPts val="12000"/>
              <a:buNone/>
              <a:defRPr sz="12000"/>
            </a:lvl7pPr>
            <a:lvl8pPr lvl="7" algn="ctr">
              <a:spcBef>
                <a:spcPts val="0"/>
              </a:spcBef>
              <a:buSzPts val="12000"/>
              <a:buNone/>
              <a:defRPr sz="12000"/>
            </a:lvl8pPr>
            <a:lvl9pPr lvl="8" algn="ctr">
              <a:spcBef>
                <a:spcPts val="0"/>
              </a:spcBef>
              <a:buSzPts val="12000"/>
              <a:buNone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zh-TW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Relationship Id="rId4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Relationship Id="rId4" Type="http://schemas.openxmlformats.org/officeDocument/2006/relationships/image" Target="../media/image2.gif"/><Relationship Id="rId5" Type="http://schemas.openxmlformats.org/officeDocument/2006/relationships/image" Target="../media/image1.gif"/><Relationship Id="rId6" Type="http://schemas.openxmlformats.org/officeDocument/2006/relationships/image" Target="../media/image7.gif"/><Relationship Id="rId7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zh-TW"/>
              <a:t>專題個人工作報告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zh-TW"/>
              <a:t>0424085 </a:t>
            </a:r>
            <a:r>
              <a:rPr lang="zh-TW"/>
              <a:t>葉柏廷</a:t>
            </a:r>
          </a:p>
        </p:txBody>
      </p:sp>
      <p:sp>
        <p:nvSpPr>
          <p:cNvPr id="61" name="Shape 61"/>
          <p:cNvSpPr/>
          <p:nvPr/>
        </p:nvSpPr>
        <p:spPr>
          <a:xfrm>
            <a:off x="0" y="-260675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/>
          <p:nvPr/>
        </p:nvSpPr>
        <p:spPr>
          <a:xfrm>
            <a:off x="0" y="4283100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-260675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zh-TW"/>
              <a:t>場景設計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0" y="4283100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5" y="1130575"/>
            <a:ext cx="2905650" cy="2882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5250" y="1130579"/>
            <a:ext cx="5124176" cy="2882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-260675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0" y="4283100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575" y="837025"/>
            <a:ext cx="7240848" cy="2036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1575" y="3110825"/>
            <a:ext cx="7240848" cy="117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0" y="-260675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zh-TW"/>
              <a:t>介面設計</a:t>
            </a:r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/>
          <p:nvPr/>
        </p:nvSpPr>
        <p:spPr>
          <a:xfrm>
            <a:off x="0" y="4283100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91375"/>
            <a:ext cx="4272502" cy="2518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5400" y="1391350"/>
            <a:ext cx="4196900" cy="251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>
            <a:off x="0" y="-260675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0" y="4283100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3088" y="907363"/>
            <a:ext cx="5917824" cy="3328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zh-TW"/>
              <a:t>動畫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0" y="-260675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0" y="4283100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2850" y="2331325"/>
            <a:ext cx="607700" cy="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375" y="2345613"/>
            <a:ext cx="6858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84225" y="2317294"/>
            <a:ext cx="685775" cy="637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53650" y="2317050"/>
            <a:ext cx="714375" cy="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25050" y="2301002"/>
            <a:ext cx="638175" cy="65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/>
        </p:nvSpPr>
        <p:spPr>
          <a:xfrm>
            <a:off x="0" y="-260675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zh-TW"/>
              <a:t>人物設定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0" y="4283100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098" y="1152475"/>
            <a:ext cx="5647803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/>
        </p:nvSpPr>
        <p:spPr>
          <a:xfrm>
            <a:off x="0" y="-260675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" name="Shape 127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zh-TW"/>
              <a:t>THE END</a:t>
            </a:r>
          </a:p>
        </p:txBody>
      </p:sp>
      <p:sp>
        <p:nvSpPr>
          <p:cNvPr id="128" name="Shape 128"/>
          <p:cNvSpPr/>
          <p:nvPr/>
        </p:nvSpPr>
        <p:spPr>
          <a:xfrm>
            <a:off x="0" y="4283100"/>
            <a:ext cx="9144000" cy="86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